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yer, Sarah" userId="b64f26b4-5cd5-4caa-bc42-825da0812a08" providerId="ADAL" clId="{F260A579-2587-42F9-8ACD-ECA8025FD5CC}"/>
    <pc:docChg chg="custSel modSld">
      <pc:chgData name="Reyer, Sarah" userId="b64f26b4-5cd5-4caa-bc42-825da0812a08" providerId="ADAL" clId="{F260A579-2587-42F9-8ACD-ECA8025FD5CC}" dt="2026-01-29T11:31:59.891" v="22" actId="20577"/>
      <pc:docMkLst>
        <pc:docMk/>
      </pc:docMkLst>
      <pc:sldChg chg="modSp mod">
        <pc:chgData name="Reyer, Sarah" userId="b64f26b4-5cd5-4caa-bc42-825da0812a08" providerId="ADAL" clId="{F260A579-2587-42F9-8ACD-ECA8025FD5CC}" dt="2026-01-29T11:27:37.819" v="7" actId="403"/>
        <pc:sldMkLst>
          <pc:docMk/>
          <pc:sldMk cId="0" sldId="256"/>
        </pc:sldMkLst>
        <pc:spChg chg="mod">
          <ac:chgData name="Reyer, Sarah" userId="b64f26b4-5cd5-4caa-bc42-825da0812a08" providerId="ADAL" clId="{F260A579-2587-42F9-8ACD-ECA8025FD5CC}" dt="2026-01-29T11:27:37.819" v="7" actId="403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Reyer, Sarah" userId="b64f26b4-5cd5-4caa-bc42-825da0812a08" providerId="ADAL" clId="{F260A579-2587-42F9-8ACD-ECA8025FD5CC}" dt="2026-01-29T11:25:24.172" v="2" actId="113"/>
        <pc:sldMkLst>
          <pc:docMk/>
          <pc:sldMk cId="250409431" sldId="264"/>
        </pc:sldMkLst>
        <pc:spChg chg="mod">
          <ac:chgData name="Reyer, Sarah" userId="b64f26b4-5cd5-4caa-bc42-825da0812a08" providerId="ADAL" clId="{F260A579-2587-42F9-8ACD-ECA8025FD5CC}" dt="2026-01-29T11:25:24.172" v="2" actId="113"/>
          <ac:spMkLst>
            <pc:docMk/>
            <pc:sldMk cId="250409431" sldId="264"/>
            <ac:spMk id="2" creationId="{1B2CF77C-AC05-6128-23CD-2310D9951FA0}"/>
          </ac:spMkLst>
        </pc:spChg>
        <pc:spChg chg="mod">
          <ac:chgData name="Reyer, Sarah" userId="b64f26b4-5cd5-4caa-bc42-825da0812a08" providerId="ADAL" clId="{F260A579-2587-42F9-8ACD-ECA8025FD5CC}" dt="2026-01-29T11:25:16.255" v="1" actId="403"/>
          <ac:spMkLst>
            <pc:docMk/>
            <pc:sldMk cId="250409431" sldId="264"/>
            <ac:spMk id="3" creationId="{F0D23B85-433D-CABC-4202-FAB75A84996D}"/>
          </ac:spMkLst>
        </pc:spChg>
      </pc:sldChg>
      <pc:sldChg chg="modSp mod">
        <pc:chgData name="Reyer, Sarah" userId="b64f26b4-5cd5-4caa-bc42-825da0812a08" providerId="ADAL" clId="{F260A579-2587-42F9-8ACD-ECA8025FD5CC}" dt="2026-01-29T11:31:59.891" v="22" actId="20577"/>
        <pc:sldMkLst>
          <pc:docMk/>
          <pc:sldMk cId="3135918252" sldId="268"/>
        </pc:sldMkLst>
        <pc:spChg chg="mod">
          <ac:chgData name="Reyer, Sarah" userId="b64f26b4-5cd5-4caa-bc42-825da0812a08" providerId="ADAL" clId="{F260A579-2587-42F9-8ACD-ECA8025FD5CC}" dt="2026-01-29T11:26:12.954" v="3" actId="113"/>
          <ac:spMkLst>
            <pc:docMk/>
            <pc:sldMk cId="3135918252" sldId="268"/>
            <ac:spMk id="2" creationId="{BC1848CE-C0DF-5534-1520-125BA12533D9}"/>
          </ac:spMkLst>
        </pc:spChg>
        <pc:spChg chg="mod">
          <ac:chgData name="Reyer, Sarah" userId="b64f26b4-5cd5-4caa-bc42-825da0812a08" providerId="ADAL" clId="{F260A579-2587-42F9-8ACD-ECA8025FD5CC}" dt="2026-01-29T11:31:59.891" v="22" actId="20577"/>
          <ac:spMkLst>
            <pc:docMk/>
            <pc:sldMk cId="3135918252" sldId="268"/>
            <ac:spMk id="3" creationId="{4F4632BD-7046-0F44-7BC9-A78DBF6DF8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de-DE" sz="4700" b="1" dirty="0"/>
              <a:t>Hildegard Spieth – Leben &amp; Wirken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sX0" fmla="*/ 0 w 4480560"/>
              <a:gd name="csY0" fmla="*/ 0 h 13716"/>
              <a:gd name="csX1" fmla="*/ 595274 w 4480560"/>
              <a:gd name="csY1" fmla="*/ 0 h 13716"/>
              <a:gd name="csX2" fmla="*/ 1100938 w 4480560"/>
              <a:gd name="csY2" fmla="*/ 0 h 13716"/>
              <a:gd name="csX3" fmla="*/ 1651406 w 4480560"/>
              <a:gd name="csY3" fmla="*/ 0 h 13716"/>
              <a:gd name="csX4" fmla="*/ 2336292 w 4480560"/>
              <a:gd name="csY4" fmla="*/ 0 h 13716"/>
              <a:gd name="csX5" fmla="*/ 2931566 w 4480560"/>
              <a:gd name="csY5" fmla="*/ 0 h 13716"/>
              <a:gd name="csX6" fmla="*/ 3482035 w 4480560"/>
              <a:gd name="csY6" fmla="*/ 0 h 13716"/>
              <a:gd name="csX7" fmla="*/ 4480560 w 4480560"/>
              <a:gd name="csY7" fmla="*/ 0 h 13716"/>
              <a:gd name="csX8" fmla="*/ 4480560 w 4480560"/>
              <a:gd name="csY8" fmla="*/ 13716 h 13716"/>
              <a:gd name="csX9" fmla="*/ 3840480 w 4480560"/>
              <a:gd name="csY9" fmla="*/ 13716 h 13716"/>
              <a:gd name="csX10" fmla="*/ 3290011 w 4480560"/>
              <a:gd name="csY10" fmla="*/ 13716 h 13716"/>
              <a:gd name="csX11" fmla="*/ 2560320 w 4480560"/>
              <a:gd name="csY11" fmla="*/ 13716 h 13716"/>
              <a:gd name="csX12" fmla="*/ 1965046 w 4480560"/>
              <a:gd name="csY12" fmla="*/ 13716 h 13716"/>
              <a:gd name="csX13" fmla="*/ 1459382 w 4480560"/>
              <a:gd name="csY13" fmla="*/ 13716 h 13716"/>
              <a:gd name="csX14" fmla="*/ 774497 w 4480560"/>
              <a:gd name="csY14" fmla="*/ 13716 h 13716"/>
              <a:gd name="csX15" fmla="*/ 0 w 4480560"/>
              <a:gd name="csY15" fmla="*/ 13716 h 13716"/>
              <a:gd name="csX16" fmla="*/ 0 w 4480560"/>
              <a:gd name="csY1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6055538"/>
          </a:xfrm>
        </p:spPr>
        <p:txBody>
          <a:bodyPr anchor="ctr">
            <a:normAutofit/>
          </a:bodyPr>
          <a:lstStyle/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b="1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000" b="1" dirty="0"/>
              <a:t>Geboren 1919, gestorben 1999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000" b="1" dirty="0"/>
              <a:t>Pfarrfrau in Stetten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000" b="1" dirty="0"/>
              <a:t>Übernahm zentrale Aufgaben im Pfarrhaus, während ihr Mann Kriegsdienst leisten musste.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568AF47-8108-BAD1-EF7E-FCF8F60D3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5708" y="444136"/>
            <a:ext cx="3684436" cy="36907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080B45-81D6-41FC-B505-1AE46CA18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110F47-CD40-EF87-A2FC-178C0F22F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1E40CE-CF80-8247-B125-76936CF8C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de-DE" sz="4800" b="1" dirty="0"/>
              <a:t>Aufgaben im Pfarrhaus</a:t>
            </a:r>
            <a:endParaRPr lang="de-DE" sz="47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73479A05-B99B-61F2-EFBD-BC26F9667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sX0" fmla="*/ 0 w 4480560"/>
              <a:gd name="csY0" fmla="*/ 0 h 13716"/>
              <a:gd name="csX1" fmla="*/ 595274 w 4480560"/>
              <a:gd name="csY1" fmla="*/ 0 h 13716"/>
              <a:gd name="csX2" fmla="*/ 1100938 w 4480560"/>
              <a:gd name="csY2" fmla="*/ 0 h 13716"/>
              <a:gd name="csX3" fmla="*/ 1651406 w 4480560"/>
              <a:gd name="csY3" fmla="*/ 0 h 13716"/>
              <a:gd name="csX4" fmla="*/ 2336292 w 4480560"/>
              <a:gd name="csY4" fmla="*/ 0 h 13716"/>
              <a:gd name="csX5" fmla="*/ 2931566 w 4480560"/>
              <a:gd name="csY5" fmla="*/ 0 h 13716"/>
              <a:gd name="csX6" fmla="*/ 3482035 w 4480560"/>
              <a:gd name="csY6" fmla="*/ 0 h 13716"/>
              <a:gd name="csX7" fmla="*/ 4480560 w 4480560"/>
              <a:gd name="csY7" fmla="*/ 0 h 13716"/>
              <a:gd name="csX8" fmla="*/ 4480560 w 4480560"/>
              <a:gd name="csY8" fmla="*/ 13716 h 13716"/>
              <a:gd name="csX9" fmla="*/ 3840480 w 4480560"/>
              <a:gd name="csY9" fmla="*/ 13716 h 13716"/>
              <a:gd name="csX10" fmla="*/ 3290011 w 4480560"/>
              <a:gd name="csY10" fmla="*/ 13716 h 13716"/>
              <a:gd name="csX11" fmla="*/ 2560320 w 4480560"/>
              <a:gd name="csY11" fmla="*/ 13716 h 13716"/>
              <a:gd name="csX12" fmla="*/ 1965046 w 4480560"/>
              <a:gd name="csY12" fmla="*/ 13716 h 13716"/>
              <a:gd name="csX13" fmla="*/ 1459382 w 4480560"/>
              <a:gd name="csY13" fmla="*/ 13716 h 13716"/>
              <a:gd name="csX14" fmla="*/ 774497 w 4480560"/>
              <a:gd name="csY14" fmla="*/ 13716 h 13716"/>
              <a:gd name="csX15" fmla="*/ 0 w 4480560"/>
              <a:gd name="csY15" fmla="*/ 13716 h 13716"/>
              <a:gd name="csX16" fmla="*/ 0 w 4480560"/>
              <a:gd name="csY1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8F71A-8F58-51EF-7D6F-6C59D614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819126" cy="5431536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Während ihr Mann an der Westfront eingesetzt war, übernahm Hildegard Spieth seine Aufgaben:</a:t>
            </a:r>
            <a:br>
              <a:rPr lang="de-DE" sz="2400" b="1" dirty="0"/>
            </a:br>
            <a:r>
              <a:rPr lang="de-DE" sz="2400" b="1" dirty="0"/>
              <a:t> 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Organisation Jugendarbeit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Führung Kirchenbücher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 Betreuung Gefallenenfamilien und Kranker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Verantwortung für Gottesdienste und Amtshandlungen</a:t>
            </a:r>
          </a:p>
        </p:txBody>
      </p:sp>
    </p:spTree>
    <p:extLst>
      <p:ext uri="{BB962C8B-B14F-4D97-AF65-F5344CB8AC3E}">
        <p14:creationId xmlns:p14="http://schemas.microsoft.com/office/powerpoint/2010/main" val="216207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59FF54-F2B6-61A5-D571-57DEEC052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73CB23-7FA5-587B-F881-A23C1DCDD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1B544-4D12-CC99-B11D-0550B601F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de-DE" sz="4800" b="1" dirty="0"/>
              <a:t>Rettungs-tat 1945</a:t>
            </a:r>
            <a:endParaRPr lang="de-DE" sz="47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96D01909-0E69-592D-5294-0E7638108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sX0" fmla="*/ 0 w 4480560"/>
              <a:gd name="csY0" fmla="*/ 0 h 13716"/>
              <a:gd name="csX1" fmla="*/ 595274 w 4480560"/>
              <a:gd name="csY1" fmla="*/ 0 h 13716"/>
              <a:gd name="csX2" fmla="*/ 1100938 w 4480560"/>
              <a:gd name="csY2" fmla="*/ 0 h 13716"/>
              <a:gd name="csX3" fmla="*/ 1651406 w 4480560"/>
              <a:gd name="csY3" fmla="*/ 0 h 13716"/>
              <a:gd name="csX4" fmla="*/ 2336292 w 4480560"/>
              <a:gd name="csY4" fmla="*/ 0 h 13716"/>
              <a:gd name="csX5" fmla="*/ 2931566 w 4480560"/>
              <a:gd name="csY5" fmla="*/ 0 h 13716"/>
              <a:gd name="csX6" fmla="*/ 3482035 w 4480560"/>
              <a:gd name="csY6" fmla="*/ 0 h 13716"/>
              <a:gd name="csX7" fmla="*/ 4480560 w 4480560"/>
              <a:gd name="csY7" fmla="*/ 0 h 13716"/>
              <a:gd name="csX8" fmla="*/ 4480560 w 4480560"/>
              <a:gd name="csY8" fmla="*/ 13716 h 13716"/>
              <a:gd name="csX9" fmla="*/ 3840480 w 4480560"/>
              <a:gd name="csY9" fmla="*/ 13716 h 13716"/>
              <a:gd name="csX10" fmla="*/ 3290011 w 4480560"/>
              <a:gd name="csY10" fmla="*/ 13716 h 13716"/>
              <a:gd name="csX11" fmla="*/ 2560320 w 4480560"/>
              <a:gd name="csY11" fmla="*/ 13716 h 13716"/>
              <a:gd name="csX12" fmla="*/ 1965046 w 4480560"/>
              <a:gd name="csY12" fmla="*/ 13716 h 13716"/>
              <a:gd name="csX13" fmla="*/ 1459382 w 4480560"/>
              <a:gd name="csY13" fmla="*/ 13716 h 13716"/>
              <a:gd name="csX14" fmla="*/ 774497 w 4480560"/>
              <a:gd name="csY14" fmla="*/ 13716 h 13716"/>
              <a:gd name="csX15" fmla="*/ 0 w 4480560"/>
              <a:gd name="csY15" fmla="*/ 13716 h 13716"/>
              <a:gd name="csX16" fmla="*/ 0 w 4480560"/>
              <a:gd name="csY1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80411-D66E-265C-09D3-AFE6582EF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259" y="337457"/>
            <a:ext cx="4668251" cy="4561114"/>
          </a:xfrm>
        </p:spPr>
        <p:txBody>
          <a:bodyPr anchor="ctr">
            <a:normAutofit/>
          </a:bodyPr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Aufnahme Max &amp; Ines Krakauer am 10.4.1945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Tarnung als Ausgebombte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400" b="1" dirty="0"/>
              <a:t>hohe Gefahr durch Standgerichte und Präsenz anderer Einquartierter im Pfarrhaus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999936A-2AE8-9ACA-1825-3E1F1E3C0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576" y="3429000"/>
            <a:ext cx="3669616" cy="275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48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725C22-3AC5-527B-C4E4-B0B1C0D22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222F4E3-2526-FB4B-2684-36FB122C1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82E3CF-57D7-7A87-DDE5-181E777E7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4" y="548640"/>
            <a:ext cx="2782938" cy="5431536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de-DE" sz="4800" b="1" dirty="0" err="1"/>
              <a:t>Württem</a:t>
            </a:r>
            <a:r>
              <a:rPr lang="de-DE" sz="4800" b="1" dirty="0"/>
              <a:t>-bergische Pfarrhaus-kette</a:t>
            </a:r>
            <a:endParaRPr lang="de-DE" sz="47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560D109-A51A-F4B7-E0C0-8024142E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sX0" fmla="*/ 0 w 4480560"/>
              <a:gd name="csY0" fmla="*/ 0 h 13716"/>
              <a:gd name="csX1" fmla="*/ 595274 w 4480560"/>
              <a:gd name="csY1" fmla="*/ 0 h 13716"/>
              <a:gd name="csX2" fmla="*/ 1100938 w 4480560"/>
              <a:gd name="csY2" fmla="*/ 0 h 13716"/>
              <a:gd name="csX3" fmla="*/ 1651406 w 4480560"/>
              <a:gd name="csY3" fmla="*/ 0 h 13716"/>
              <a:gd name="csX4" fmla="*/ 2336292 w 4480560"/>
              <a:gd name="csY4" fmla="*/ 0 h 13716"/>
              <a:gd name="csX5" fmla="*/ 2931566 w 4480560"/>
              <a:gd name="csY5" fmla="*/ 0 h 13716"/>
              <a:gd name="csX6" fmla="*/ 3482035 w 4480560"/>
              <a:gd name="csY6" fmla="*/ 0 h 13716"/>
              <a:gd name="csX7" fmla="*/ 4480560 w 4480560"/>
              <a:gd name="csY7" fmla="*/ 0 h 13716"/>
              <a:gd name="csX8" fmla="*/ 4480560 w 4480560"/>
              <a:gd name="csY8" fmla="*/ 13716 h 13716"/>
              <a:gd name="csX9" fmla="*/ 3840480 w 4480560"/>
              <a:gd name="csY9" fmla="*/ 13716 h 13716"/>
              <a:gd name="csX10" fmla="*/ 3290011 w 4480560"/>
              <a:gd name="csY10" fmla="*/ 13716 h 13716"/>
              <a:gd name="csX11" fmla="*/ 2560320 w 4480560"/>
              <a:gd name="csY11" fmla="*/ 13716 h 13716"/>
              <a:gd name="csX12" fmla="*/ 1965046 w 4480560"/>
              <a:gd name="csY12" fmla="*/ 13716 h 13716"/>
              <a:gd name="csX13" fmla="*/ 1459382 w 4480560"/>
              <a:gd name="csY13" fmla="*/ 13716 h 13716"/>
              <a:gd name="csX14" fmla="*/ 774497 w 4480560"/>
              <a:gd name="csY14" fmla="*/ 13716 h 13716"/>
              <a:gd name="csX15" fmla="*/ 0 w 4480560"/>
              <a:gd name="csY15" fmla="*/ 13716 h 13716"/>
              <a:gd name="csX16" fmla="*/ 0 w 4480560"/>
              <a:gd name="csY1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BF9C0-1888-55C5-47D0-C515E339F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800" b="1" dirty="0"/>
              <a:t>Netzwerk von Pfarrfamilien, die untergetauchte Juden aufnahmen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800" b="1" dirty="0"/>
              <a:t>Beispiel für Rettungswiderstand (Peter Haigis, Sie halfen Juden)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</p:txBody>
      </p:sp>
    </p:spTree>
    <p:extLst>
      <p:ext uri="{BB962C8B-B14F-4D97-AF65-F5344CB8AC3E}">
        <p14:creationId xmlns:p14="http://schemas.microsoft.com/office/powerpoint/2010/main" val="12679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FC374E-9AD2-0649-9BC2-155148E43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3819C0-0329-254D-0569-BCD6FDDA4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2CF77C-AC05-6128-23CD-2310D9951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9" y="548640"/>
            <a:ext cx="3178725" cy="5431536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de-DE" sz="4800" b="1" dirty="0" err="1"/>
              <a:t>Nachwir-kung</a:t>
            </a:r>
            <a:endParaRPr lang="de-DE" sz="47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6816410-6887-F675-0DFB-D631BC553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sX0" fmla="*/ 0 w 4480560"/>
              <a:gd name="csY0" fmla="*/ 0 h 13716"/>
              <a:gd name="csX1" fmla="*/ 595274 w 4480560"/>
              <a:gd name="csY1" fmla="*/ 0 h 13716"/>
              <a:gd name="csX2" fmla="*/ 1100938 w 4480560"/>
              <a:gd name="csY2" fmla="*/ 0 h 13716"/>
              <a:gd name="csX3" fmla="*/ 1651406 w 4480560"/>
              <a:gd name="csY3" fmla="*/ 0 h 13716"/>
              <a:gd name="csX4" fmla="*/ 2336292 w 4480560"/>
              <a:gd name="csY4" fmla="*/ 0 h 13716"/>
              <a:gd name="csX5" fmla="*/ 2931566 w 4480560"/>
              <a:gd name="csY5" fmla="*/ 0 h 13716"/>
              <a:gd name="csX6" fmla="*/ 3482035 w 4480560"/>
              <a:gd name="csY6" fmla="*/ 0 h 13716"/>
              <a:gd name="csX7" fmla="*/ 4480560 w 4480560"/>
              <a:gd name="csY7" fmla="*/ 0 h 13716"/>
              <a:gd name="csX8" fmla="*/ 4480560 w 4480560"/>
              <a:gd name="csY8" fmla="*/ 13716 h 13716"/>
              <a:gd name="csX9" fmla="*/ 3840480 w 4480560"/>
              <a:gd name="csY9" fmla="*/ 13716 h 13716"/>
              <a:gd name="csX10" fmla="*/ 3290011 w 4480560"/>
              <a:gd name="csY10" fmla="*/ 13716 h 13716"/>
              <a:gd name="csX11" fmla="*/ 2560320 w 4480560"/>
              <a:gd name="csY11" fmla="*/ 13716 h 13716"/>
              <a:gd name="csX12" fmla="*/ 1965046 w 4480560"/>
              <a:gd name="csY12" fmla="*/ 13716 h 13716"/>
              <a:gd name="csX13" fmla="*/ 1459382 w 4480560"/>
              <a:gd name="csY13" fmla="*/ 13716 h 13716"/>
              <a:gd name="csX14" fmla="*/ 774497 w 4480560"/>
              <a:gd name="csY14" fmla="*/ 13716 h 13716"/>
              <a:gd name="csX15" fmla="*/ 0 w 4480560"/>
              <a:gd name="csY15" fmla="*/ 13716 h 13716"/>
              <a:gd name="csX16" fmla="*/ 0 w 4480560"/>
              <a:gd name="csY1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23B85-433D-CABC-4202-FAB75A849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3260" y="312605"/>
            <a:ext cx="4668251" cy="4215852"/>
          </a:xfrm>
        </p:spPr>
        <p:txBody>
          <a:bodyPr anchor="ctr">
            <a:normAutofit/>
          </a:bodyPr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800" b="1" dirty="0"/>
              <a:t>Bundesverdienstkreuz 1979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2800" b="1" dirty="0"/>
              <a:t> Gedenktafel 2004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</p:txBody>
      </p:sp>
      <p:pic>
        <p:nvPicPr>
          <p:cNvPr id="3078" name="Picture 6" descr="12. April 2025, Exkursion: Das Dorf Stetten im Remstal in der NS-Diktatur –  Initiative Lern- und Gedenkort Hotel Silber">
            <a:extLst>
              <a:ext uri="{FF2B5EF4-FFF2-40B4-BE49-F238E27FC236}">
                <a16:creationId xmlns:a16="http://schemas.microsoft.com/office/drawing/2014/main" id="{CFA8BE69-1936-D3C1-B4E3-1999EEB15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583" y="3177904"/>
            <a:ext cx="2449286" cy="2965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0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CA9944-2E26-3140-D1B0-9B337207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D71551-22DC-FF9E-02C9-302619CF8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1848CE-C0DF-5534-1520-125BA1253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9" y="548640"/>
            <a:ext cx="3178725" cy="5431536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2060"/>
                </a:solidFill>
              </a:defRPr>
            </a:pPr>
            <a:r>
              <a:rPr lang="de-DE" sz="4800" b="1" dirty="0"/>
              <a:t>Würdigung</a:t>
            </a:r>
            <a:endParaRPr lang="de-DE" sz="47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558DFF5-D0BE-4BFF-B3A0-31912F28B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sX0" fmla="*/ 0 w 4480560"/>
              <a:gd name="csY0" fmla="*/ 0 h 13716"/>
              <a:gd name="csX1" fmla="*/ 595274 w 4480560"/>
              <a:gd name="csY1" fmla="*/ 0 h 13716"/>
              <a:gd name="csX2" fmla="*/ 1100938 w 4480560"/>
              <a:gd name="csY2" fmla="*/ 0 h 13716"/>
              <a:gd name="csX3" fmla="*/ 1651406 w 4480560"/>
              <a:gd name="csY3" fmla="*/ 0 h 13716"/>
              <a:gd name="csX4" fmla="*/ 2336292 w 4480560"/>
              <a:gd name="csY4" fmla="*/ 0 h 13716"/>
              <a:gd name="csX5" fmla="*/ 2931566 w 4480560"/>
              <a:gd name="csY5" fmla="*/ 0 h 13716"/>
              <a:gd name="csX6" fmla="*/ 3482035 w 4480560"/>
              <a:gd name="csY6" fmla="*/ 0 h 13716"/>
              <a:gd name="csX7" fmla="*/ 4480560 w 4480560"/>
              <a:gd name="csY7" fmla="*/ 0 h 13716"/>
              <a:gd name="csX8" fmla="*/ 4480560 w 4480560"/>
              <a:gd name="csY8" fmla="*/ 13716 h 13716"/>
              <a:gd name="csX9" fmla="*/ 3840480 w 4480560"/>
              <a:gd name="csY9" fmla="*/ 13716 h 13716"/>
              <a:gd name="csX10" fmla="*/ 3290011 w 4480560"/>
              <a:gd name="csY10" fmla="*/ 13716 h 13716"/>
              <a:gd name="csX11" fmla="*/ 2560320 w 4480560"/>
              <a:gd name="csY11" fmla="*/ 13716 h 13716"/>
              <a:gd name="csX12" fmla="*/ 1965046 w 4480560"/>
              <a:gd name="csY12" fmla="*/ 13716 h 13716"/>
              <a:gd name="csX13" fmla="*/ 1459382 w 4480560"/>
              <a:gd name="csY13" fmla="*/ 13716 h 13716"/>
              <a:gd name="csX14" fmla="*/ 774497 w 4480560"/>
              <a:gd name="csY14" fmla="*/ 13716 h 13716"/>
              <a:gd name="csX15" fmla="*/ 0 w 4480560"/>
              <a:gd name="csY15" fmla="*/ 13716 h 13716"/>
              <a:gd name="csX16" fmla="*/ 0 w 4480560"/>
              <a:gd name="csY1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632BD-7046-0F44-7BC9-A78DBF6DF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259" y="784642"/>
            <a:ext cx="4668251" cy="5550844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27. Januar 1945 Befreiung von Auschwitz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#weremember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de-DE" sz="3600" b="1"/>
              <a:t>	Lasst </a:t>
            </a:r>
            <a:r>
              <a:rPr lang="de-DE" sz="3600" b="1" dirty="0"/>
              <a:t>uns erinnern – und handeln</a:t>
            </a:r>
            <a:r>
              <a:rPr lang="de-DE" sz="3600" b="1"/>
              <a:t>: 	hinschauen</a:t>
            </a:r>
            <a:r>
              <a:rPr lang="de-DE" sz="3600" b="1" dirty="0"/>
              <a:t>, widersprechen, </a:t>
            </a:r>
            <a:r>
              <a:rPr lang="de-DE" sz="3600" b="1"/>
              <a:t>Haltung 	zeigen</a:t>
            </a:r>
            <a:endParaRPr lang="de-DE" sz="3600" b="1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Genau dafür stehe ich hier: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Für eine kritische Auseinandersetzung mit der Geschichte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Für eine konsequente Erinnerungskultur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Für die Würdigung einer Frau, die unter lebensgefährlichen Umständen im Rettungswiderstand tätig war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de-DE" sz="3600" b="1" dirty="0"/>
              <a:t>Und dafür dass die Wertschätzung von Frauen  auch im Straßenbild sichtbar wird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800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de-DE" sz="1900" dirty="0"/>
          </a:p>
        </p:txBody>
      </p:sp>
    </p:spTree>
    <p:extLst>
      <p:ext uri="{BB962C8B-B14F-4D97-AF65-F5344CB8AC3E}">
        <p14:creationId xmlns:p14="http://schemas.microsoft.com/office/powerpoint/2010/main" val="3135918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Bildschirmpräsentation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Hildegard Spieth – Leben &amp; Wirken</vt:lpstr>
      <vt:lpstr>Aufgaben im Pfarrhaus</vt:lpstr>
      <vt:lpstr>Rettungs-tat 1945</vt:lpstr>
      <vt:lpstr>Württem-bergische Pfarrhaus-kette</vt:lpstr>
      <vt:lpstr>Nachwir-kung</vt:lpstr>
      <vt:lpstr>Würdigung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Reyer, Sarah</dc:creator>
  <cp:keywords/>
  <dc:description>generated using python-pptx</dc:description>
  <cp:lastModifiedBy>Reyer, Sarah</cp:lastModifiedBy>
  <cp:revision>7</cp:revision>
  <dcterms:created xsi:type="dcterms:W3CDTF">2013-01-27T09:14:16Z</dcterms:created>
  <dcterms:modified xsi:type="dcterms:W3CDTF">2026-01-29T11:32:08Z</dcterms:modified>
  <cp:category/>
</cp:coreProperties>
</file>